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2B84C7-F35A-49BE-9EFE-7852A330F97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7E0B76-F65D-455D-B5A3-4EDD5D2567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Достопримечательности Ульяновской области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ulyanovsk_205_simbir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77072"/>
            <a:ext cx="3989958" cy="250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12e24b_c1e04261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7284" y="2348880"/>
            <a:ext cx="362970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3.Парки.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Центральный парк «Владимирский сад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Парк Дружбы </a:t>
            </a:r>
            <a:r>
              <a:rPr lang="ru-RU" dirty="0" smtClean="0"/>
              <a:t>Народов;</a:t>
            </a:r>
            <a:endParaRPr lang="ru-RU" dirty="0" smtClean="0"/>
          </a:p>
          <a:p>
            <a:r>
              <a:rPr lang="ru-RU" dirty="0" smtClean="0"/>
              <a:t>Парк Победы 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Парк «Прибрежный</a:t>
            </a:r>
            <a:r>
              <a:rPr lang="ru-RU" dirty="0" smtClean="0"/>
              <a:t>";</a:t>
            </a:r>
            <a:endParaRPr lang="ru-RU" dirty="0" smtClean="0"/>
          </a:p>
          <a:p>
            <a:r>
              <a:rPr lang="ru-RU" dirty="0" smtClean="0"/>
              <a:t>Парк им.40-летия </a:t>
            </a:r>
            <a:r>
              <a:rPr lang="ru-RU" dirty="0" smtClean="0"/>
              <a:t>ВЛКСМ;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Парк победы.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258816" cy="48737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Находится в лесном массиве в северной части города. Парк был открыт в 1962 году и назван в честь победы советской армии в Великой Отечественной войне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центре парка навечно «пришвартованы» несколько танков времен ВОВ. Отдельные экспонаты водрузили на специальные возвышения еще полвека назад. В 85-ом в парке обустроили аллею Героев. Вдоль аллеи с пилонов  на вас грустно глядят меланхоличные военные лица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7e8baedc425e6e0bd43eb5d3a5500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lleya-Geroev-v-Moskovskom-Parke-Pobed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707904" cy="226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Парк им.40-летия ВЛКСМ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4176464" cy="48737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Парк на Верхней Террасе был разбит в 1958 году комсомольцами </a:t>
            </a:r>
            <a:r>
              <a:rPr lang="ru-RU" dirty="0" smtClean="0"/>
              <a:t>города.</a:t>
            </a:r>
            <a:r>
              <a:rPr lang="ru-RU" dirty="0" smtClean="0"/>
              <a:t>  Под зону рекреации отдали 85 гектаров соснового леса. Так что прогулки  здесь – все равно что по </a:t>
            </a:r>
            <a:r>
              <a:rPr lang="ru-RU" dirty="0" smtClean="0"/>
              <a:t>приличной </a:t>
            </a:r>
            <a:r>
              <a:rPr lang="ru-RU" dirty="0" smtClean="0"/>
              <a:t>турбазе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Местные жители зовут парк просто «лесом» и «архаикой». В сезон парк, как и «Прибрежный», принимает не меньше 300 тысяч посетителей, чаще  среди гуляющих можно встретить мамочек с колясками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1730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9475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8904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Парк «Прибрежный».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8737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91-ом под «</a:t>
            </a:r>
            <a:r>
              <a:rPr lang="ru-RU" dirty="0" err="1" smtClean="0"/>
              <a:t>Прибрежку</a:t>
            </a:r>
            <a:r>
              <a:rPr lang="ru-RU" dirty="0" smtClean="0"/>
              <a:t>» отвели без малого 44 га леса. Узкая лента растительности вдоль Куйбышевского водохранилища стала гордо именоваться парком. Завезли аттракционы, установили сцену и «приютили» несколько летних </a:t>
            </a:r>
            <a:r>
              <a:rPr lang="ru-RU" dirty="0" err="1" smtClean="0"/>
              <a:t>кафешек</a:t>
            </a:r>
            <a:r>
              <a:rPr lang="ru-RU" dirty="0" smtClean="0"/>
              <a:t>, стоявших неподалеку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Заволжский парк – олицетворение сонного спокойствия. Неспешные карусели и леденцы с сахарной ватой на продажу. Даже шашлыком пахнет только в строго отведенных местах. За этим следят особо.</a:t>
            </a:r>
            <a:endParaRPr lang="ru-RU" dirty="0"/>
          </a:p>
        </p:txBody>
      </p:sp>
      <p:pic>
        <p:nvPicPr>
          <p:cNvPr id="5" name="Рисунок 4" descr="51bbf613-fff5-2d0c-fff5-2d0341f84d0f.photo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8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3289548" cy="246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Презентацию выполнила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Белецкая Ольга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ученица 9В класса.</a:t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1.Здания и сооружения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Дом Ленина;</a:t>
            </a:r>
          </a:p>
          <a:p>
            <a:r>
              <a:rPr lang="ru-RU" dirty="0" smtClean="0"/>
              <a:t>Дом Минаева;</a:t>
            </a:r>
          </a:p>
          <a:p>
            <a:r>
              <a:rPr lang="ru-RU" dirty="0" smtClean="0"/>
              <a:t>Книжный магазин Юргенса;</a:t>
            </a:r>
          </a:p>
          <a:p>
            <a:r>
              <a:rPr lang="ru-RU" dirty="0" smtClean="0"/>
              <a:t>Губернская гимназия;</a:t>
            </a:r>
          </a:p>
          <a:p>
            <a:r>
              <a:rPr lang="ru-RU" dirty="0" smtClean="0"/>
              <a:t>Музей-мемориал В. И. Ленина;</a:t>
            </a:r>
          </a:p>
          <a:p>
            <a:r>
              <a:rPr lang="ru-RU" dirty="0" smtClean="0"/>
              <a:t>Ульяновский музей гражданской авиации — один из крупнейших авиационных музеев России;</a:t>
            </a:r>
          </a:p>
          <a:p>
            <a:r>
              <a:rPr lang="ru-RU" dirty="0" smtClean="0"/>
              <a:t>Дом Гончарова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Дом – музей В.И. Ленина.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30824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небольшой скромный дом на улице </a:t>
            </a:r>
            <a:r>
              <a:rPr lang="ru-RU" dirty="0" smtClean="0"/>
              <a:t>Ленина  </a:t>
            </a:r>
            <a:r>
              <a:rPr lang="ru-RU" dirty="0" smtClean="0"/>
              <a:t>в г. </a:t>
            </a:r>
            <a:r>
              <a:rPr lang="ru-RU" dirty="0" smtClean="0"/>
              <a:t>Ульяновске знают </a:t>
            </a:r>
            <a:r>
              <a:rPr lang="ru-RU" dirty="0" smtClean="0"/>
              <a:t>сегодня тысячи людей во всем мире. Здесь вырос и возмужал Владимир Ильич Ульянов (Ленин) - организатор и вождь Коммунистической партии Советского Союза, основатель первого в мире социалистического государства.</a:t>
            </a:r>
            <a:endParaRPr lang="ru-RU" dirty="0"/>
          </a:p>
        </p:txBody>
      </p:sp>
      <p:pic>
        <p:nvPicPr>
          <p:cNvPr id="3074" name="Picture 2" descr="http://leninmemory.ru/content/images/gallery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744416" cy="251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leninmemory.ru/content/images/gallery/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3"/>
            <a:ext cx="3240360" cy="2425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Дом Д.Д. Минаева.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5122912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21 июня 1899 года, на собранные по всенародной подписке средства в </a:t>
            </a:r>
            <a:r>
              <a:rPr lang="ru-RU" dirty="0" smtClean="0"/>
              <a:t>Симбирске был </a:t>
            </a:r>
            <a:r>
              <a:rPr lang="ru-RU" dirty="0" smtClean="0"/>
              <a:t>открыт памятник поэтам — отцу и сыну Минаевым. В этом же году улица Солдатская была переименована в </a:t>
            </a:r>
            <a:r>
              <a:rPr lang="ru-RU" dirty="0" err="1" smtClean="0"/>
              <a:t>Минаевскую</a:t>
            </a:r>
            <a:r>
              <a:rPr lang="ru-RU" dirty="0" smtClean="0"/>
              <a:t> (ныне ул. Минаева в Ульяновске). В </a:t>
            </a:r>
            <a:r>
              <a:rPr lang="ru-RU" u="sng" dirty="0" smtClean="0"/>
              <a:t>1954 году</a:t>
            </a:r>
            <a:r>
              <a:rPr lang="ru-RU" dirty="0" smtClean="0"/>
              <a:t>, в связи со строительством </a:t>
            </a:r>
            <a:r>
              <a:rPr lang="ru-RU" dirty="0" smtClean="0"/>
              <a:t>Куйбышевского</a:t>
            </a:r>
            <a:r>
              <a:rPr lang="ru-RU" u="sng" dirty="0" smtClean="0"/>
              <a:t> </a:t>
            </a:r>
            <a:r>
              <a:rPr lang="ru-RU" dirty="0" smtClean="0"/>
              <a:t>водохранилища и затоплением кладбища, прах Минаевых и памятник были перенесены на новое кладбище. Дом Д. Д. Минаева сохранился.</a:t>
            </a:r>
            <a:endParaRPr lang="ru-RU" dirty="0"/>
          </a:p>
        </p:txBody>
      </p:sp>
      <p:pic>
        <p:nvPicPr>
          <p:cNvPr id="5" name="Рисунок 4" descr="60049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93096"/>
            <a:ext cx="3384376" cy="225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ubase_4_298999009_11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Дом И.А. Гончарова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Одним из символов Симбирска-Ульяновска является Дом-памятник Ивану Александровичу Гончарову на </a:t>
            </a:r>
            <a:r>
              <a:rPr lang="ru-RU" dirty="0" smtClean="0"/>
              <a:t>Венце. </a:t>
            </a:r>
            <a:r>
              <a:rPr lang="ru-RU" dirty="0" smtClean="0"/>
              <a:t>Инициатива увековечить память о прославленном романисте открытием на его родине «просветительного учреждения» исходила от </a:t>
            </a:r>
            <a:r>
              <a:rPr lang="ru-RU" dirty="0" err="1" smtClean="0"/>
              <a:t>Симбирской</a:t>
            </a:r>
            <a:r>
              <a:rPr lang="ru-RU" dirty="0" smtClean="0"/>
              <a:t> губернской учёной архивной комиссии. </a:t>
            </a:r>
            <a:endParaRPr lang="ru-RU" dirty="0"/>
          </a:p>
        </p:txBody>
      </p:sp>
      <p:pic>
        <p:nvPicPr>
          <p:cNvPr id="1026" name="Picture 2" descr="https://upload.wikimedia.org/wikipedia/commons/thumb/a/ad/Dom_Goncharov1.jpg/800px-Dom_Gonchar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362259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2.Памятники.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Памятники, связанные с именем И. А. Гончарова;</a:t>
            </a:r>
          </a:p>
          <a:p>
            <a:r>
              <a:rPr lang="ru-RU" dirty="0" smtClean="0"/>
              <a:t>Памятник В. И. Ленину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Мемориал </a:t>
            </a:r>
            <a:r>
              <a:rPr lang="ru-RU" dirty="0" err="1" smtClean="0"/>
              <a:t>воинам-ульяновцам</a:t>
            </a:r>
            <a:r>
              <a:rPr lang="ru-RU" dirty="0" smtClean="0"/>
              <a:t>, погибшим в годы Великой Отечественной войны 1941—1945 </a:t>
            </a:r>
            <a:r>
              <a:rPr lang="ru-RU" dirty="0" smtClean="0"/>
              <a:t>гг.</a:t>
            </a:r>
            <a:endParaRPr lang="ru-RU" dirty="0" smtClean="0"/>
          </a:p>
          <a:p>
            <a:r>
              <a:rPr lang="ru-RU" dirty="0" smtClean="0"/>
              <a:t>Памятник А. С. Пушкину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Памятник основателю Симбирска Богдану Хитрово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Памятник Колобку;</a:t>
            </a:r>
          </a:p>
          <a:p>
            <a:r>
              <a:rPr lang="ru-RU" dirty="0" smtClean="0"/>
              <a:t>Памятник Карамзину;</a:t>
            </a:r>
          </a:p>
          <a:p>
            <a:r>
              <a:rPr lang="ru-RU" dirty="0" smtClean="0"/>
              <a:t>Памятник Карлу Марксу;</a:t>
            </a:r>
          </a:p>
          <a:p>
            <a:r>
              <a:rPr lang="ru-RU" dirty="0" smtClean="0"/>
              <a:t>Памятник букве «Ё»;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Памятник буквы Ё.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8737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Идея установить памятник букве ё </a:t>
            </a:r>
            <a:r>
              <a:rPr lang="ru-RU" dirty="0" smtClean="0"/>
              <a:t>в Ульяновске</a:t>
            </a:r>
            <a:r>
              <a:rPr lang="ru-RU" dirty="0" smtClean="0"/>
              <a:t> возникла в1997 году, когда ульяновские </a:t>
            </a:r>
            <a:r>
              <a:rPr lang="ru-RU" dirty="0" smtClean="0"/>
              <a:t>историки</a:t>
            </a:r>
            <a:r>
              <a:rPr lang="ru-RU" dirty="0" smtClean="0"/>
              <a:t> провели празднование 200-летия появления литеры «ё» в печати. В 2001 </a:t>
            </a:r>
            <a:r>
              <a:rPr lang="ru-RU" dirty="0" smtClean="0"/>
              <a:t>году город </a:t>
            </a:r>
            <a:r>
              <a:rPr lang="ru-RU" dirty="0" smtClean="0"/>
              <a:t>провёл </a:t>
            </a:r>
            <a:r>
              <a:rPr lang="ru-RU" dirty="0" smtClean="0"/>
              <a:t>конкурс</a:t>
            </a:r>
            <a:r>
              <a:rPr lang="ru-RU" dirty="0" smtClean="0"/>
              <a:t> на лучший проект памятника, с тем, чтобы установить его в честь 205-летия применения буквы. Победителем конкурса стал один из инициаторов установки памятника — ульяновский художник Александр Зинин.</a:t>
            </a:r>
            <a:endParaRPr lang="ru-RU" dirty="0"/>
          </a:p>
        </p:txBody>
      </p:sp>
      <p:pic>
        <p:nvPicPr>
          <p:cNvPr id="4" name="Содержимое 3" descr="3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093709" cy="41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Памятник В.И.Ленину.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Идея создания памятника-комплекса начала обсуждаться вскоре после смерти В. И. Ленина. Началась </a:t>
            </a:r>
            <a:r>
              <a:rPr lang="ru-RU" dirty="0" smtClean="0"/>
              <a:t>она со </a:t>
            </a:r>
            <a:r>
              <a:rPr lang="ru-RU" dirty="0" smtClean="0"/>
              <a:t>статьи Л. Б. Красина в газете </a:t>
            </a:r>
            <a:r>
              <a:rPr lang="ru-RU" dirty="0" smtClean="0"/>
              <a:t>Известия за </a:t>
            </a:r>
            <a:r>
              <a:rPr lang="ru-RU" dirty="0" smtClean="0"/>
              <a:t>7 февраля 1924 года. Красин первый выдвинул идею создания памятника, который «представляет собой дворец, заключающий в себе и музей, и библиотеку с читальным залом, залы для лекций и концертов и т. п.»</a:t>
            </a:r>
            <a:endParaRPr lang="ru-RU" dirty="0"/>
          </a:p>
        </p:txBody>
      </p:sp>
      <p:pic>
        <p:nvPicPr>
          <p:cNvPr id="19458" name="Picture 2" descr="https://upload.wikimedia.org/wikipedia/commons/thumb/3/32/Monument_Lenin_Ulyanovsk.jpg/800px-Monument_Lenin_Ulyano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270470" cy="437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Памятник Н.М. Карамзину.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8896" cy="48737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13 </a:t>
            </a:r>
            <a:r>
              <a:rPr lang="ru-RU" dirty="0" smtClean="0"/>
              <a:t>июня 1833</a:t>
            </a:r>
            <a:r>
              <a:rPr lang="ru-RU" dirty="0" smtClean="0"/>
              <a:t> года </a:t>
            </a:r>
            <a:r>
              <a:rPr lang="ru-RU" dirty="0" err="1" smtClean="0"/>
              <a:t>симбирский</a:t>
            </a:r>
            <a:r>
              <a:rPr lang="ru-RU" dirty="0" smtClean="0"/>
              <a:t> </a:t>
            </a:r>
            <a:r>
              <a:rPr lang="ru-RU" dirty="0" smtClean="0"/>
              <a:t>губернатор А.М. Загряжский от имени 38 </a:t>
            </a:r>
            <a:r>
              <a:rPr lang="ru-RU" dirty="0" err="1" smtClean="0"/>
              <a:t>симбирских</a:t>
            </a:r>
            <a:r>
              <a:rPr lang="ru-RU" dirty="0" smtClean="0"/>
              <a:t> дворян подал прошение императору Николаю I о создании в Симбирске памятника Н.М. Карамзину с открытием общеимперской подписки по сбору средств на его сооружение. Вскоре согласие было получено, были собраны значительные средства, но решение, каким быть памятнику, затянулось.</a:t>
            </a:r>
            <a:endParaRPr lang="ru-RU" dirty="0"/>
          </a:p>
        </p:txBody>
      </p:sp>
      <p:pic>
        <p:nvPicPr>
          <p:cNvPr id="4" name="Рисунок 3" descr="009324cfef94b5321e25a12c7dc312b9c8875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88840"/>
            <a:ext cx="248134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195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Достопримечательности Ульяновской области </vt:lpstr>
      <vt:lpstr>1.Здания и сооружения</vt:lpstr>
      <vt:lpstr>Дом – музей В.И. Ленина.</vt:lpstr>
      <vt:lpstr>Дом Д.Д. Минаева.</vt:lpstr>
      <vt:lpstr>Дом И.А. Гончарова</vt:lpstr>
      <vt:lpstr>2.Памятники.</vt:lpstr>
      <vt:lpstr>Памятник буквы Ё.</vt:lpstr>
      <vt:lpstr>Памятник В.И.Ленину.</vt:lpstr>
      <vt:lpstr>Памятник Н.М. Карамзину.</vt:lpstr>
      <vt:lpstr>3.Парки.</vt:lpstr>
      <vt:lpstr>Парк победы.</vt:lpstr>
      <vt:lpstr>Парк им.40-летия ВЛКСМ </vt:lpstr>
      <vt:lpstr>Парк «Прибрежный». </vt:lpstr>
      <vt:lpstr>Презентацию выполнила Белецкая Ольга  ученица 9В класса. 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Ульяновской области</dc:title>
  <dc:creator>Дом</dc:creator>
  <cp:lastModifiedBy>Дом</cp:lastModifiedBy>
  <cp:revision>6</cp:revision>
  <dcterms:created xsi:type="dcterms:W3CDTF">2015-11-25T14:17:59Z</dcterms:created>
  <dcterms:modified xsi:type="dcterms:W3CDTF">2015-11-25T15:15:21Z</dcterms:modified>
</cp:coreProperties>
</file>